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94568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A239"/>
    <a:srgbClr val="0A7423"/>
    <a:srgbClr val="E06920"/>
    <a:srgbClr val="1D0D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3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pl-PL" smtClean="0"/>
              <a:t>Kliknij ikonę, aby dodać obraz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46FD3-AD08-4770-A982-7934BA1C97D6}" type="datetimeFigureOut">
              <a:rPr lang="pl-PL" smtClean="0"/>
              <a:t>2014-01-31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01382-4896-4BA6-88D0-17E23A029801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671174"/>
            <a:ext cx="7347592" cy="218813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</a:bodyPr>
          <a:lstStyle/>
          <a:p>
            <a:pPr algn="ctr"/>
            <a:r>
              <a:rPr lang="pl-PL" sz="1600" dirty="0" smtClean="0">
                <a:solidFill>
                  <a:srgbClr val="92D050"/>
                </a:solidFill>
                <a:effectLst/>
              </a:rPr>
              <a:t/>
            </a:r>
            <a:br>
              <a:rPr lang="pl-PL" sz="1600" dirty="0" smtClean="0">
                <a:solidFill>
                  <a:srgbClr val="92D050"/>
                </a:solidFill>
                <a:effectLst/>
              </a:rPr>
            </a:br>
            <a:r>
              <a:rPr lang="pl-PL" sz="1600" dirty="0" smtClean="0">
                <a:solidFill>
                  <a:srgbClr val="92D050"/>
                </a:solidFill>
                <a:effectLst/>
              </a:rPr>
              <a:t/>
            </a:r>
            <a:br>
              <a:rPr lang="pl-PL" sz="1600" dirty="0" smtClean="0">
                <a:solidFill>
                  <a:srgbClr val="92D050"/>
                </a:solidFill>
                <a:effectLst/>
              </a:rPr>
            </a:br>
            <a:r>
              <a:rPr lang="pl-PL" sz="1600" dirty="0">
                <a:solidFill>
                  <a:srgbClr val="92D050"/>
                </a:solidFill>
              </a:rPr>
              <a:t/>
            </a:r>
            <a:br>
              <a:rPr lang="pl-PL" sz="1600" dirty="0">
                <a:solidFill>
                  <a:srgbClr val="92D050"/>
                </a:solidFill>
              </a:rPr>
            </a:br>
            <a:r>
              <a:rPr lang="pl-PL" sz="1600" dirty="0" smtClean="0">
                <a:solidFill>
                  <a:srgbClr val="92D050"/>
                </a:solidFill>
              </a:rPr>
              <a:t/>
            </a:r>
            <a:br>
              <a:rPr lang="pl-PL" sz="1600" dirty="0" smtClean="0">
                <a:solidFill>
                  <a:srgbClr val="92D050"/>
                </a:solidFill>
              </a:rPr>
            </a:br>
            <a:r>
              <a:rPr lang="pl-PL" sz="1600" dirty="0" smtClean="0">
                <a:solidFill>
                  <a:srgbClr val="92D050"/>
                </a:solidFill>
              </a:rPr>
              <a:t/>
            </a:r>
            <a:br>
              <a:rPr lang="pl-PL" sz="1600" dirty="0" smtClean="0">
                <a:solidFill>
                  <a:srgbClr val="92D050"/>
                </a:solidFill>
              </a:rPr>
            </a:br>
            <a:r>
              <a:rPr lang="pl-PL" sz="1600" dirty="0">
                <a:solidFill>
                  <a:srgbClr val="92D050"/>
                </a:solidFill>
              </a:rPr>
              <a:t/>
            </a:r>
            <a:br>
              <a:rPr lang="pl-PL" sz="1600" dirty="0">
                <a:solidFill>
                  <a:srgbClr val="92D050"/>
                </a:solidFill>
              </a:rPr>
            </a:br>
            <a:r>
              <a:rPr lang="pl-PL" sz="1600" dirty="0" smtClean="0">
                <a:solidFill>
                  <a:srgbClr val="92D050"/>
                </a:solidFill>
              </a:rPr>
              <a:t/>
            </a:r>
            <a:br>
              <a:rPr lang="pl-PL" sz="1600" dirty="0" smtClean="0">
                <a:solidFill>
                  <a:srgbClr val="92D050"/>
                </a:solidFill>
              </a:rPr>
            </a:br>
            <a:r>
              <a:rPr lang="pl-PL" sz="1600" dirty="0">
                <a:solidFill>
                  <a:srgbClr val="92D050"/>
                </a:solidFill>
              </a:rPr>
              <a:t/>
            </a:r>
            <a:br>
              <a:rPr lang="pl-PL" sz="1600" dirty="0">
                <a:solidFill>
                  <a:srgbClr val="92D050"/>
                </a:solidFill>
              </a:rPr>
            </a:br>
            <a:r>
              <a:rPr lang="pl-PL" sz="1600" dirty="0" smtClean="0">
                <a:solidFill>
                  <a:srgbClr val="92D050"/>
                </a:solidFill>
              </a:rPr>
              <a:t/>
            </a:r>
            <a:br>
              <a:rPr lang="pl-PL" sz="1600" dirty="0" smtClean="0">
                <a:solidFill>
                  <a:srgbClr val="92D050"/>
                </a:solidFill>
              </a:rPr>
            </a:br>
            <a:r>
              <a:rPr lang="pl-PL" sz="1600" dirty="0">
                <a:solidFill>
                  <a:srgbClr val="92D050"/>
                </a:solidFill>
              </a:rPr>
              <a:t/>
            </a:r>
            <a:br>
              <a:rPr lang="pl-PL" sz="1600" dirty="0">
                <a:solidFill>
                  <a:srgbClr val="92D050"/>
                </a:solidFill>
              </a:rPr>
            </a:br>
            <a:r>
              <a:rPr lang="pl-PL" sz="1600" dirty="0" smtClean="0">
                <a:solidFill>
                  <a:srgbClr val="92D050"/>
                </a:solidFill>
              </a:rPr>
              <a:t/>
            </a:r>
            <a:br>
              <a:rPr lang="pl-PL" sz="1600" dirty="0" smtClean="0">
                <a:solidFill>
                  <a:srgbClr val="92D050"/>
                </a:solidFill>
              </a:rPr>
            </a:br>
            <a:r>
              <a:rPr lang="pl-PL" sz="1600" dirty="0">
                <a:solidFill>
                  <a:srgbClr val="92D050"/>
                </a:solidFill>
              </a:rPr>
              <a:t/>
            </a:r>
            <a:br>
              <a:rPr lang="pl-PL" sz="1600" dirty="0">
                <a:solidFill>
                  <a:srgbClr val="92D050"/>
                </a:solidFill>
              </a:rPr>
            </a:br>
            <a:r>
              <a:rPr lang="pl-PL" sz="1300" dirty="0" smtClean="0">
                <a:solidFill>
                  <a:srgbClr val="92D050"/>
                </a:solidFill>
                <a:effectLst/>
              </a:rPr>
              <a:t>Biblioteka Publiczna Gminy Stargard Szczeciński </a:t>
            </a:r>
            <a:r>
              <a:rPr lang="pl-PL" sz="13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  <a:t>oraz </a:t>
            </a:r>
            <a:br>
              <a:rPr lang="pl-PL" sz="13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/>
              </a:rPr>
            </a:br>
            <a:r>
              <a:rPr lang="pl-PL" sz="1300" dirty="0" smtClean="0">
                <a:solidFill>
                  <a:srgbClr val="92D050"/>
                </a:solidFill>
                <a:effectLst/>
              </a:rPr>
              <a:t>Stowarzyszenie </a:t>
            </a:r>
            <a:r>
              <a:rPr lang="pl-PL" sz="1300" dirty="0" smtClean="0">
                <a:solidFill>
                  <a:srgbClr val="92D050"/>
                </a:solidFill>
              </a:rPr>
              <a:t>„WIR” - </a:t>
            </a:r>
            <a:r>
              <a:rPr lang="pl-PL" sz="1300" dirty="0" smtClean="0">
                <a:solidFill>
                  <a:srgbClr val="92D050"/>
                </a:solidFill>
                <a:effectLst/>
              </a:rPr>
              <a:t>Wiejska Inicjatywa Rozwoju</a:t>
            </a:r>
            <a:r>
              <a:rPr lang="pl-PL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pl-PL" sz="1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pl-PL" sz="1800" dirty="0" smtClean="0">
                <a:solidFill>
                  <a:schemeClr val="tx2">
                    <a:lumMod val="25000"/>
                  </a:schemeClr>
                </a:solidFill>
              </a:rPr>
              <a:t>ZAPRASZA DO UDZIAŁU W KONKURSIE  PLASTYCZNYM</a:t>
            </a:r>
            <a:br>
              <a:rPr lang="pl-PL" sz="1800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pl-PL" sz="1800" dirty="0" smtClean="0">
                <a:solidFill>
                  <a:schemeClr val="tx2">
                    <a:lumMod val="25000"/>
                  </a:schemeClr>
                </a:solidFill>
              </a:rPr>
              <a:t> POD HASŁEM </a:t>
            </a:r>
            <a:r>
              <a:rPr lang="pl-PL" sz="1800" dirty="0" smtClean="0">
                <a:solidFill>
                  <a:srgbClr val="002060"/>
                </a:solidFill>
              </a:rPr>
              <a:t>:</a:t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1800" dirty="0" smtClean="0">
                <a:solidFill>
                  <a:srgbClr val="002060"/>
                </a:solidFill>
              </a:rPr>
              <a:t/>
            </a:r>
            <a:br>
              <a:rPr lang="pl-PL" sz="1800" dirty="0" smtClean="0">
                <a:solidFill>
                  <a:srgbClr val="002060"/>
                </a:solidFill>
              </a:rPr>
            </a:br>
            <a:r>
              <a:rPr lang="pl-PL" sz="31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Harrington" pitchFamily="82" charset="0"/>
              </a:rPr>
              <a:t>ZABYTKI </a:t>
            </a:r>
            <a:r>
              <a:rPr lang="pl-PL" sz="31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Harrington" pitchFamily="82" charset="0"/>
              </a:rPr>
              <a:t>MOJEGO REGIONU – </a:t>
            </a:r>
            <a:br>
              <a:rPr lang="pl-PL" sz="31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Harrington" pitchFamily="82" charset="0"/>
              </a:rPr>
            </a:br>
            <a:r>
              <a:rPr lang="pl-PL" sz="31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Harrington" pitchFamily="82" charset="0"/>
              </a:rPr>
              <a:t>KRAJOBRAZ ZIMOWY</a:t>
            </a:r>
            <a:endParaRPr lang="pl-PL" sz="3100" b="1" dirty="0">
              <a:solidFill>
                <a:schemeClr val="accent1">
                  <a:lumMod val="20000"/>
                  <a:lumOff val="80000"/>
                </a:schemeClr>
              </a:solidFill>
              <a:latin typeface="Harrington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95936" y="2780928"/>
            <a:ext cx="4398312" cy="3960440"/>
          </a:xfrm>
        </p:spPr>
        <p:txBody>
          <a:bodyPr>
            <a:normAutofit fontScale="70000" lnSpcReduction="20000"/>
          </a:bodyPr>
          <a:lstStyle/>
          <a:p>
            <a:pPr algn="ctr"/>
            <a:endParaRPr lang="pl-PL" sz="1700" dirty="0" smtClean="0"/>
          </a:p>
          <a:p>
            <a:pPr algn="ctr"/>
            <a:r>
              <a:rPr lang="pl-PL" sz="17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Do </a:t>
            </a:r>
            <a:r>
              <a:rPr lang="pl-PL" sz="17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udziału zapraszamy  dzieci </a:t>
            </a:r>
          </a:p>
          <a:p>
            <a:pPr algn="ctr"/>
            <a:r>
              <a:rPr lang="pl-PL" sz="1700" dirty="0" smtClean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</a:rPr>
              <a:t>w dwóch kategoriach wiekowych:</a:t>
            </a:r>
          </a:p>
          <a:p>
            <a:pPr algn="ctr"/>
            <a:r>
              <a:rPr lang="pl-PL" sz="1700" dirty="0" smtClean="0">
                <a:solidFill>
                  <a:schemeClr val="bg2">
                    <a:lumMod val="50000"/>
                  </a:schemeClr>
                </a:solidFill>
              </a:rPr>
              <a:t>I –III kl. SP</a:t>
            </a:r>
          </a:p>
          <a:p>
            <a:pPr algn="ctr"/>
            <a:r>
              <a:rPr lang="pl-PL" sz="1700" dirty="0" smtClean="0">
                <a:solidFill>
                  <a:schemeClr val="bg2">
                    <a:lumMod val="50000"/>
                  </a:schemeClr>
                </a:solidFill>
              </a:rPr>
              <a:t>IV – VI kl. SP</a:t>
            </a:r>
          </a:p>
          <a:p>
            <a:pPr algn="ctr"/>
            <a:r>
              <a:rPr lang="pl-PL" sz="1700" dirty="0" smtClean="0">
                <a:solidFill>
                  <a:srgbClr val="7030A0"/>
                </a:solidFill>
              </a:rPr>
              <a:t>TECHNIKA WYKONANIA PRAC DOWOLNA</a:t>
            </a:r>
          </a:p>
          <a:p>
            <a:pPr algn="ctr"/>
            <a:r>
              <a:rPr lang="pl-PL" sz="1800" dirty="0" smtClean="0">
                <a:solidFill>
                  <a:srgbClr val="FFC000"/>
                </a:solidFill>
              </a:rPr>
              <a:t>Prace należy dostarczyć do </a:t>
            </a:r>
          </a:p>
          <a:p>
            <a:pPr algn="ctr"/>
            <a:r>
              <a:rPr lang="pl-PL" sz="1800" dirty="0" smtClean="0">
                <a:solidFill>
                  <a:srgbClr val="002060"/>
                </a:solidFill>
              </a:rPr>
              <a:t>BIBLIOTEK </a:t>
            </a:r>
            <a:r>
              <a:rPr lang="pl-PL" sz="1800" dirty="0" smtClean="0">
                <a:solidFill>
                  <a:srgbClr val="FFC000"/>
                </a:solidFill>
              </a:rPr>
              <a:t>z terenu Gminy:</a:t>
            </a:r>
          </a:p>
          <a:p>
            <a:pPr algn="ctr"/>
            <a:r>
              <a:rPr lang="pl-PL" sz="1800" dirty="0" smtClean="0">
                <a:solidFill>
                  <a:srgbClr val="002060"/>
                </a:solidFill>
              </a:rPr>
              <a:t>Grzędzice, </a:t>
            </a:r>
            <a:r>
              <a:rPr lang="pl-PL" sz="1800" dirty="0" smtClean="0">
                <a:solidFill>
                  <a:srgbClr val="002060"/>
                </a:solidFill>
              </a:rPr>
              <a:t>Sowno, </a:t>
            </a:r>
            <a:r>
              <a:rPr lang="pl-PL" sz="1800" dirty="0" smtClean="0">
                <a:solidFill>
                  <a:srgbClr val="002060"/>
                </a:solidFill>
              </a:rPr>
              <a:t>Skalin, </a:t>
            </a:r>
            <a:r>
              <a:rPr lang="pl-PL" sz="1800" dirty="0" smtClean="0">
                <a:solidFill>
                  <a:srgbClr val="002060"/>
                </a:solidFill>
              </a:rPr>
              <a:t>Pęzino, Barzkowice</a:t>
            </a:r>
            <a:r>
              <a:rPr lang="pl-PL" sz="1800" dirty="0" smtClean="0">
                <a:solidFill>
                  <a:srgbClr val="002060"/>
                </a:solidFill>
              </a:rPr>
              <a:t>,</a:t>
            </a:r>
            <a:r>
              <a:rPr lang="pl-PL" sz="1800" dirty="0" smtClean="0">
                <a:solidFill>
                  <a:srgbClr val="FFC000"/>
                </a:solidFill>
              </a:rPr>
              <a:t> </a:t>
            </a:r>
            <a:r>
              <a:rPr lang="pl-PL" sz="1800" dirty="0" smtClean="0">
                <a:solidFill>
                  <a:srgbClr val="002060"/>
                </a:solidFill>
              </a:rPr>
              <a:t>Klępino</a:t>
            </a:r>
            <a:endParaRPr lang="pl-PL" sz="1800" dirty="0" smtClean="0">
              <a:solidFill>
                <a:srgbClr val="002060"/>
              </a:solidFill>
            </a:endParaRPr>
          </a:p>
          <a:p>
            <a:pPr algn="ctr"/>
            <a:r>
              <a:rPr lang="pl-PL" sz="1800" dirty="0" smtClean="0">
                <a:solidFill>
                  <a:srgbClr val="FFC000"/>
                </a:solidFill>
              </a:rPr>
              <a:t>w terminie do</a:t>
            </a:r>
            <a:endParaRPr lang="pl-PL" sz="1800" dirty="0" smtClean="0">
              <a:solidFill>
                <a:srgbClr val="002060"/>
              </a:solidFill>
            </a:endParaRPr>
          </a:p>
          <a:p>
            <a:pPr algn="ctr"/>
            <a:r>
              <a:rPr lang="pl-PL" sz="2400" dirty="0" smtClean="0">
                <a:solidFill>
                  <a:srgbClr val="FF0000"/>
                </a:solidFill>
                <a:latin typeface="+mj-lt"/>
              </a:rPr>
              <a:t>28 lutego 2014r</a:t>
            </a:r>
            <a:r>
              <a:rPr lang="pl-PL" sz="1800" dirty="0" smtClean="0">
                <a:solidFill>
                  <a:srgbClr val="FFC000"/>
                </a:solidFill>
              </a:rPr>
              <a:t>.</a:t>
            </a:r>
          </a:p>
          <a:p>
            <a:pPr algn="ctr"/>
            <a:r>
              <a:rPr lang="pl-PL" sz="2400" dirty="0" smtClean="0">
                <a:solidFill>
                  <a:srgbClr val="1D0DF3"/>
                </a:solidFill>
              </a:rPr>
              <a:t>NAGRODY CZEKAJĄ!!!</a:t>
            </a:r>
          </a:p>
          <a:p>
            <a:pPr algn="ctr"/>
            <a:r>
              <a:rPr lang="pl-PL" sz="1050" dirty="0" smtClean="0">
                <a:solidFill>
                  <a:srgbClr val="0A7423"/>
                </a:solidFill>
              </a:rPr>
              <a:t>Więcej informacji w regulaminie dostępnym na stronie </a:t>
            </a:r>
            <a:r>
              <a:rPr lang="pl-PL" sz="1050" dirty="0">
                <a:solidFill>
                  <a:srgbClr val="0A7423"/>
                </a:solidFill>
              </a:rPr>
              <a:t>internetowej </a:t>
            </a:r>
            <a:r>
              <a:rPr lang="pl-PL" sz="1050" dirty="0" smtClean="0">
                <a:solidFill>
                  <a:srgbClr val="0A7423"/>
                </a:solidFill>
              </a:rPr>
              <a:t>www.klepino.pl/biblioteka oraz siedzibie Biblioteki</a:t>
            </a:r>
          </a:p>
          <a:p>
            <a:pPr algn="ctr"/>
            <a:endParaRPr lang="pl-PL" sz="1800" dirty="0" smtClean="0">
              <a:solidFill>
                <a:srgbClr val="7030A0"/>
              </a:solidFill>
            </a:endParaRPr>
          </a:p>
          <a:p>
            <a:pPr algn="l"/>
            <a:endParaRPr lang="pl-PL" sz="1800" dirty="0" smtClean="0"/>
          </a:p>
          <a:p>
            <a:pPr algn="l"/>
            <a:endParaRPr lang="pl-PL" sz="1800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24944"/>
            <a:ext cx="288032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KlepinoB\Pulpit\wi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136865"/>
            <a:ext cx="1368152" cy="552518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1" y="4869160"/>
            <a:ext cx="381642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2634"/>
            <a:ext cx="1728192" cy="600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TC102455519[[fn=Zima]]</Template>
  <TotalTime>295</TotalTime>
  <Words>67</Words>
  <Application>Microsoft Office PowerPoint</Application>
  <PresentationFormat>Pokaz na ekranie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Winter</vt:lpstr>
      <vt:lpstr>            Biblioteka Publiczna Gminy Stargard Szczeciński oraz  Stowarzyszenie „WIR” - Wiejska Inicjatywa Rozwoju ZAPRASZA DO UDZIAŁU W KONKURSIE  PLASTYCZNYM  POD HASŁEM :  ZABYTKI MOJEGO REGIONU –  KRAJOBRAZ ZIMOWY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Klepino</dc:creator>
  <cp:lastModifiedBy>Acer</cp:lastModifiedBy>
  <cp:revision>29</cp:revision>
  <cp:lastPrinted>2014-01-30T11:23:14Z</cp:lastPrinted>
  <dcterms:created xsi:type="dcterms:W3CDTF">2014-01-29T13:09:33Z</dcterms:created>
  <dcterms:modified xsi:type="dcterms:W3CDTF">2014-01-31T12:53:03Z</dcterms:modified>
</cp:coreProperties>
</file>